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65" r:id="rId4"/>
    <p:sldId id="267" r:id="rId5"/>
    <p:sldId id="266" r:id="rId6"/>
    <p:sldId id="264" r:id="rId7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2F57C-B356-4A64-AC4A-D790F0361D72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3039-7F83-441C-B00D-27C3FC17EEB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5178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2F57C-B356-4A64-AC4A-D790F0361D72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3039-7F83-441C-B00D-27C3FC17E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139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2F57C-B356-4A64-AC4A-D790F0361D72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3039-7F83-441C-B00D-27C3FC17E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932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2F57C-B356-4A64-AC4A-D790F0361D72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3039-7F83-441C-B00D-27C3FC17EEB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12999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2F57C-B356-4A64-AC4A-D790F0361D72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3039-7F83-441C-B00D-27C3FC17E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8046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2F57C-B356-4A64-AC4A-D790F0361D72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3039-7F83-441C-B00D-27C3FC17EEB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61292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2F57C-B356-4A64-AC4A-D790F0361D72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3039-7F83-441C-B00D-27C3FC17E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4561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2F57C-B356-4A64-AC4A-D790F0361D72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3039-7F83-441C-B00D-27C3FC17E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376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2F57C-B356-4A64-AC4A-D790F0361D72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3039-7F83-441C-B00D-27C3FC17E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304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2F57C-B356-4A64-AC4A-D790F0361D72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3039-7F83-441C-B00D-27C3FC17E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086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2F57C-B356-4A64-AC4A-D790F0361D72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3039-7F83-441C-B00D-27C3FC17E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580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2F57C-B356-4A64-AC4A-D790F0361D72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3039-7F83-441C-B00D-27C3FC17E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014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2F57C-B356-4A64-AC4A-D790F0361D72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3039-7F83-441C-B00D-27C3FC17E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625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2F57C-B356-4A64-AC4A-D790F0361D72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3039-7F83-441C-B00D-27C3FC17E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916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2F57C-B356-4A64-AC4A-D790F0361D72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3039-7F83-441C-B00D-27C3FC17E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234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2F57C-B356-4A64-AC4A-D790F0361D72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3039-7F83-441C-B00D-27C3FC17E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78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2F57C-B356-4A64-AC4A-D790F0361D72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3039-7F83-441C-B00D-27C3FC17E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193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B52F57C-B356-4A64-AC4A-D790F0361D72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BA63039-7F83-441C-B00D-27C3FC17E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4567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6116320" y="1537411"/>
            <a:ext cx="5841218" cy="370429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200" b="1" cap="none" spc="50" dirty="0" err="1" smtClean="0">
                <a:ln w="0"/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Мақсаты</a:t>
            </a:r>
            <a:r>
              <a:rPr lang="ru-RU" sz="3200" b="1" cap="none" spc="50" dirty="0" smtClean="0">
                <a:ln w="0"/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algn="ctr"/>
            <a:endParaRPr lang="ru-RU" sz="2800" b="1" cap="none" spc="50" dirty="0" smtClean="0">
              <a:ln w="0"/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Шаңғы жүрістерінің негізі.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Шаңғымен сырғып басу адымын қайталау.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Алма кезекті екі адымды жүрісті үйрету. 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cap="none" spc="50" dirty="0">
              <a:ln w="0"/>
              <a:solidFill>
                <a:srgbClr val="FFFF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3335" y="58867"/>
            <a:ext cx="11809927" cy="1254777"/>
          </a:xfrm>
        </p:spPr>
        <p:txBody>
          <a:bodyPr>
            <a:normAutofit/>
          </a:bodyPr>
          <a:lstStyle/>
          <a:p>
            <a:pPr algn="ctr"/>
            <a:r>
              <a:rPr lang="ru-RU" sz="3200" b="1" spc="50" dirty="0" err="1" smtClean="0">
                <a:ln w="0"/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Сабақтың</a:t>
            </a:r>
            <a:r>
              <a:rPr lang="ru-RU" sz="3200" b="1" spc="50" dirty="0" smtClean="0">
                <a:ln w="0"/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spc="50" dirty="0" err="1" smtClean="0">
                <a:ln w="0"/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тақырыбы</a:t>
            </a:r>
            <a:r>
              <a:rPr lang="ru-RU" sz="3200" b="1" spc="50" dirty="0" smtClean="0">
                <a:ln w="0"/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kk-K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Қозғалыс техникасының элементтерін үйрету.</a:t>
            </a:r>
            <a:endParaRPr lang="ru-RU" sz="2800" b="1" spc="50" dirty="0">
              <a:ln w="0"/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/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190978" y="282634"/>
            <a:ext cx="5898200" cy="151309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ru-RU" sz="4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68" y="1313644"/>
            <a:ext cx="5847007" cy="537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09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6379" y="0"/>
            <a:ext cx="11055926" cy="6857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k-KZ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Оқу мақсаты: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k-KZ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Дене жаттығуларын орындау кезінде ағзадағы дене өзгерістеріне бірқатар әрекеттерді бейімдеу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kk-KZ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Жетістік </a:t>
            </a:r>
            <a:r>
              <a:rPr lang="kk-KZ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критерийі: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k-KZ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-Оқушылар шаңғының классикалық жүрісін біледі.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kk-KZ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-Оқушылар шектеулі қалыпта жүрісті көрсете алады.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kk-KZ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-Оқушылар үйренген шаңғы жүрісімен жүреді.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kk-KZ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Шаңғы жүрістерінің қатесін айтып әріптесін бағалай алады.</a:t>
            </a:r>
            <a:r>
              <a:rPr lang="kk-KZ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kk-KZ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kk-KZ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92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47804" y="0"/>
            <a:ext cx="11307650" cy="1004552"/>
          </a:xfrm>
        </p:spPr>
        <p:txBody>
          <a:bodyPr>
            <a:normAutofit/>
          </a:bodyPr>
          <a:lstStyle/>
          <a:p>
            <a:r>
              <a:rPr lang="kk-KZ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Классикалық шаңғы жүрісінің түрлері.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3792" y="1584102"/>
            <a:ext cx="508715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kk-KZ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Классикалық стиль:</a:t>
            </a:r>
          </a:p>
          <a:p>
            <a:r>
              <a:rPr lang="kk-KZ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Алма кезекті:	            Бір мезгілді:</a:t>
            </a:r>
          </a:p>
          <a:p>
            <a:r>
              <a:rPr lang="kk-KZ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Төрт адымды;	Адымсыз;</a:t>
            </a:r>
          </a:p>
          <a:p>
            <a:r>
              <a:rPr lang="kk-KZ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Екі адымды;	            Бір адымды:</a:t>
            </a:r>
          </a:p>
          <a:p>
            <a:r>
              <a:rPr lang="kk-KZ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–негізгі нұсқа;</a:t>
            </a:r>
          </a:p>
          <a:p>
            <a:r>
              <a:rPr lang="kk-KZ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жылдам жүретін нұсқа;</a:t>
            </a:r>
          </a:p>
          <a:p>
            <a:r>
              <a:rPr lang="kk-KZ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                        Екі адымды.</a:t>
            </a:r>
          </a:p>
          <a:p>
            <a:r>
              <a:rPr lang="kk-KZ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kk-KZ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Еркін стиль:</a:t>
            </a:r>
          </a:p>
          <a:p>
            <a:r>
              <a:rPr lang="kk-KZ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(конькилі)</a:t>
            </a:r>
          </a:p>
          <a:p>
            <a:r>
              <a:rPr lang="kk-KZ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Алма кезекті:	Бір мезгілді:</a:t>
            </a:r>
          </a:p>
          <a:p>
            <a:r>
              <a:rPr lang="kk-KZ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екі адымды.	Екі адымды;</a:t>
            </a:r>
          </a:p>
          <a:p>
            <a:r>
              <a:rPr lang="kk-KZ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Бір адымды;</a:t>
            </a:r>
          </a:p>
          <a:p>
            <a:r>
              <a:rPr lang="kk-KZ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Жартылай конькилі;</a:t>
            </a:r>
            <a:endParaRPr lang="kk-KZ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252" y="2099256"/>
            <a:ext cx="6234202" cy="4378493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5640947" y="991675"/>
            <a:ext cx="620761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Сырғып басу жүрісі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515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44699"/>
            <a:ext cx="10752227" cy="1056067"/>
          </a:xfrm>
        </p:spPr>
        <p:txBody>
          <a:bodyPr>
            <a:normAutofit/>
          </a:bodyPr>
          <a:lstStyle/>
          <a:p>
            <a:pPr algn="ctr"/>
            <a:r>
              <a:rPr lang="kk-KZ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Алама кезекті екі адымды жүріс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81" y="1300767"/>
            <a:ext cx="11346287" cy="5267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497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84479" y="0"/>
            <a:ext cx="11641357" cy="1097913"/>
          </a:xfrm>
        </p:spPr>
        <p:txBody>
          <a:bodyPr>
            <a:normAutofit/>
          </a:bodyPr>
          <a:lstStyle/>
          <a:p>
            <a:pPr algn="ctr"/>
            <a:r>
              <a:rPr lang="kk-KZ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Алама кезекті екі адымды жүрістің техникасы</a:t>
            </a:r>
            <a:r>
              <a:rPr lang="kk-KZ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   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097912"/>
            <a:ext cx="9144000" cy="576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960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0"/>
            <a:ext cx="1173757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k-KZ" sz="5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Рефлексия</a:t>
            </a:r>
            <a:r>
              <a:rPr lang="ru-RU" sz="5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5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оқушылар сұрақтарға жауап беру арқылы өзінің бүгінгі сабақтағы әрекеттеріне рефлексия жасайды.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kk-KZ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Нені толық түсінбедім?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kk-KZ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Нені </a:t>
            </a:r>
            <a:r>
              <a:rPr lang="kk-KZ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үйрендім?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kk-KZ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Келесі сабақта нені қайталағым келеді?</a:t>
            </a:r>
            <a:endParaRPr lang="kk-KZ" sz="3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278060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1076</TotalTime>
  <Words>139</Words>
  <Application>Microsoft Office PowerPoint</Application>
  <PresentationFormat>Широкоэкранный</PresentationFormat>
  <Paragraphs>35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Century Gothic</vt:lpstr>
      <vt:lpstr>Times New Roman</vt:lpstr>
      <vt:lpstr>Wingdings</vt:lpstr>
      <vt:lpstr>Wingdings 3</vt:lpstr>
      <vt:lpstr>Сектор</vt:lpstr>
      <vt:lpstr>Презентация PowerPoint</vt:lpstr>
      <vt:lpstr>Презентация PowerPoint</vt:lpstr>
      <vt:lpstr>Классикалық шаңғы жүрісінің түрлері.</vt:lpstr>
      <vt:lpstr>Алама кезекті екі адымды жүріс</vt:lpstr>
      <vt:lpstr>Алама кезекті екі адымды жүрістің техникасы.      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plani.kz; teacher</dc:creator>
  <cp:lastPrinted>2016-03-31T11:28:41Z</cp:lastPrinted>
  <dcterms:created xsi:type="dcterms:W3CDTF">2016-01-22T06:51:49Z</dcterms:created>
  <dcterms:modified xsi:type="dcterms:W3CDTF">2017-03-13T17:01:00Z</dcterms:modified>
</cp:coreProperties>
</file>