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8" r:id="rId3"/>
    <p:sldId id="267" r:id="rId4"/>
    <p:sldId id="263" r:id="rId5"/>
    <p:sldId id="26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37D9223-A3D7-472F-89DB-F53845483EBE}">
          <p14:sldIdLst>
            <p14:sldId id="256"/>
            <p14:sldId id="258"/>
            <p14:sldId id="267"/>
            <p14:sldId id="263"/>
            <p14:sldId id="268"/>
          </p14:sldIdLst>
        </p14:section>
        <p14:section name="Раздел без заголовка" id="{F6069AA1-0D29-43F5-8433-755ECF464A15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5E3D7-DFEC-4EBD-B464-966A7045A837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59828-BF9E-42BC-8FB4-E9BD9FA5246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7942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613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3753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9637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1381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4298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915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902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8994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7589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473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300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4907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7623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8443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1654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6726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7196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eXH9EBud0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19672" y="5867980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</a:t>
            </a:r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ене тәрбиесі мұғалімі: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4962597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k-KZ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Сыныбы: 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3429000"/>
            <a:ext cx="5832648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2-бөлім: Спорт ойындары арқылы командалық бірлесу әрекеттері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623847" y="585554"/>
            <a:ext cx="6984776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Ақтау қаласындағы химия-биологиялық бағыттағы Назарбаев Зияткерлік мектебі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01" y="908720"/>
            <a:ext cx="1512168" cy="182467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896626" y="4362432"/>
            <a:ext cx="5843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kk-KZ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Сабақ тақырыбы: Спорт ойындарындағы тактикалық іс-әрекеттер.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1340768"/>
            <a:ext cx="5405586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9085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463751"/>
            <a:ext cx="3744416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k-KZ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Оқу </a:t>
            </a:r>
            <a:r>
              <a:rPr lang="kk-KZ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мақсаты :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060848"/>
            <a:ext cx="7848872" cy="13849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k-KZ" sz="2800" dirty="0">
                <a:latin typeface="Times New Roman"/>
                <a:ea typeface="Times New Roman"/>
              </a:rPr>
              <a:t>7.1.2.2 Қимыл-қозғалыс комбинацияларын және олардың кейбір дене жаттығуларындағы реттілігін жетілдіру мен қорытындылау.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41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092632"/>
            <a:ext cx="6552728" cy="294234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kk-KZ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Жетістік критерийі:</a:t>
            </a:r>
          </a:p>
          <a:p>
            <a:pPr algn="ctr"/>
            <a:endParaRPr lang="kk-KZ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</a:pPr>
            <a:r>
              <a:rPr lang="kk-K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Оқушылар  Қауіпсіздік ережесін орындау туралы біледі</a:t>
            </a:r>
          </a:p>
          <a:p>
            <a:pPr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</a:pP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Ойында жіберген қателіктерін саралайды және өз – өздеріне баға бере алады.</a:t>
            </a:r>
          </a:p>
          <a:p>
            <a:pPr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</a:pP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Оқушылар жұпта және топта тиімді жұмыс жасап  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комбинациялар </a:t>
            </a:r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құрып одан қортынды жасай алады. </a:t>
            </a:r>
          </a:p>
          <a:p>
            <a:pPr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622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256328"/>
            <a:ext cx="356674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Әдістемелік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нұсқаулықтар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Картинки по запросу регби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fizkultura-obg.ru/wp-content/uploads/2015/10/tehnika-nizhney-podach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6736854" cy="224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msi.ru/_uf/images/%D0%96%D0%B5%D0%BB%D0%B5%D0%B7%D0%BD%D1%8F%D0%BA_%D0%AE_%D0%9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86386"/>
            <a:ext cx="6736854" cy="2244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48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206771"/>
              </p:ext>
            </p:extLst>
          </p:nvPr>
        </p:nvGraphicFramePr>
        <p:xfrm>
          <a:off x="609600" y="2204864"/>
          <a:ext cx="6348413" cy="19789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48413"/>
              </a:tblGrid>
              <a:tr h="1978992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000" u="sng" dirty="0">
                          <a:effectLst/>
                          <a:hlinkClick r:id="rId2"/>
                        </a:rPr>
                        <a:t>https://www.youtube.com/watch?v=qeXH9EBud0A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202056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1036</TotalTime>
  <Words>95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Plani.kz</dc:creator>
  <dcterms:created xsi:type="dcterms:W3CDTF">2015-12-03T04:39:44Z</dcterms:created>
  <dcterms:modified xsi:type="dcterms:W3CDTF">2017-06-15T07:41:50Z</dcterms:modified>
</cp:coreProperties>
</file>